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8" r:id="rId2"/>
    <p:sldId id="275" r:id="rId3"/>
    <p:sldId id="276" r:id="rId4"/>
    <p:sldId id="277" r:id="rId5"/>
    <p:sldId id="278" r:id="rId6"/>
    <p:sldId id="279" r:id="rId7"/>
    <p:sldId id="280" r:id="rId8"/>
    <p:sldId id="282" r:id="rId9"/>
    <p:sldId id="283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94" autoAdjust="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9/9/2021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9/9/2021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 err="1" smtClean="0"/>
              <a:t>This</a:t>
            </a:r>
            <a:r>
              <a:rPr lang="ro-RO" dirty="0" smtClean="0"/>
              <a:t> </a:t>
            </a:r>
            <a:r>
              <a:rPr lang="ro-RO" dirty="0" err="1" smtClean="0"/>
              <a:t>world</a:t>
            </a:r>
            <a:r>
              <a:rPr lang="ro-RO" dirty="0" smtClean="0"/>
              <a:t> </a:t>
            </a:r>
            <a:r>
              <a:rPr lang="ro-RO" dirty="0" err="1" smtClean="0"/>
              <a:t>is</a:t>
            </a:r>
            <a:r>
              <a:rPr lang="ro-RO" dirty="0" smtClean="0"/>
              <a:t> </a:t>
            </a:r>
            <a:r>
              <a:rPr lang="ro-RO" dirty="0" err="1" smtClean="0"/>
              <a:t>ours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o-RO" dirty="0" smtClean="0"/>
              <a:t>Proiect </a:t>
            </a:r>
            <a:r>
              <a:rPr lang="ro-RO" dirty="0" err="1" smtClean="0"/>
              <a:t>eTwinning</a:t>
            </a:r>
            <a:endParaRPr lang="en-US" dirty="0"/>
          </a:p>
        </p:txBody>
      </p:sp>
      <p:pic>
        <p:nvPicPr>
          <p:cNvPr id="4" name="Picture 3" descr="D:\Helena\School\eTwinning\This world is ours\This world is ours_Our school logo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54" y="467041"/>
            <a:ext cx="1184365" cy="90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6" descr="D:\Helena\School\eTwinning\This world is ours\logo.jpe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69966"/>
            <a:ext cx="1332411" cy="14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Helena\School\eTwinning\etwinning log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441" y="681241"/>
            <a:ext cx="1573530" cy="471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379" y="1435608"/>
            <a:ext cx="10161597" cy="3218688"/>
          </a:xfrm>
        </p:spPr>
        <p:txBody>
          <a:bodyPr>
            <a:noAutofit/>
          </a:bodyPr>
          <a:lstStyle/>
          <a:p>
            <a:pPr algn="ctr"/>
            <a:r>
              <a:rPr lang="ro-RO" sz="4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fost o experiență de învățare unică, care ne-a făcut să fim mai responsabili față de natură și ne-a unit chiar dacă ne-au despărțit sute de kilometri! </a:t>
            </a:r>
            <a:endParaRPr lang="ro-RO" sz="4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o-RO" smtClean="0"/>
              <a:t>10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104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71154" y="616767"/>
            <a:ext cx="10111415" cy="4620682"/>
          </a:xfrm>
        </p:spPr>
        <p:txBody>
          <a:bodyPr/>
          <a:lstStyle/>
          <a:p>
            <a:pPr marL="0" indent="0" algn="ctr">
              <a:buNone/>
            </a:pPr>
            <a:r>
              <a:rPr lang="ro-RO" dirty="0"/>
              <a:t>În perioada noiembrie 2020 - mai </a:t>
            </a:r>
            <a:r>
              <a:rPr lang="ro-RO" dirty="0" smtClean="0"/>
              <a:t>2021, </a:t>
            </a:r>
            <a:r>
              <a:rPr lang="ro-RO" dirty="0"/>
              <a:t>elevii clasei a VI-a G au participat la proiectul </a:t>
            </a:r>
            <a:r>
              <a:rPr lang="ro-RO" dirty="0" err="1"/>
              <a:t>eTwinning</a:t>
            </a:r>
            <a:r>
              <a:rPr lang="ro-RO" dirty="0"/>
              <a:t> ”</a:t>
            </a:r>
            <a:r>
              <a:rPr lang="ro-RO" dirty="0" err="1"/>
              <a:t>This</a:t>
            </a:r>
            <a:r>
              <a:rPr lang="ro-RO" dirty="0"/>
              <a:t> World </a:t>
            </a:r>
            <a:r>
              <a:rPr lang="ro-RO" dirty="0" err="1"/>
              <a:t>is</a:t>
            </a:r>
            <a:r>
              <a:rPr lang="ro-RO" dirty="0"/>
              <a:t> </a:t>
            </a:r>
            <a:r>
              <a:rPr lang="ro-RO" dirty="0" err="1"/>
              <a:t>Ours</a:t>
            </a:r>
            <a:r>
              <a:rPr lang="ro-RO" dirty="0" smtClean="0"/>
              <a:t>.”</a:t>
            </a:r>
          </a:p>
          <a:p>
            <a:pPr marL="0" indent="0" algn="ctr">
              <a:buNone/>
            </a:pPr>
            <a:endParaRPr lang="ro-RO" dirty="0"/>
          </a:p>
          <a:p>
            <a:pPr marL="0" indent="0" algn="ctr">
              <a:buNone/>
            </a:pPr>
            <a:endParaRPr lang="ro-RO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3" y="1820089"/>
            <a:ext cx="6026331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68" y="460011"/>
            <a:ext cx="10842171" cy="4620682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În cadrul proiectului au învățat despre importanța refolosirii și reciclării obiectelor din </a:t>
            </a:r>
            <a:r>
              <a:rPr lang="ro-RO" dirty="0" smtClean="0"/>
              <a:t>casă:</a:t>
            </a:r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" y="1470597"/>
            <a:ext cx="4383035" cy="2996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07" y="2041764"/>
            <a:ext cx="2995366" cy="3993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60" y="1470597"/>
            <a:ext cx="2808379" cy="49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15" y="1268898"/>
            <a:ext cx="4610099" cy="4620682"/>
          </a:xfrm>
        </p:spPr>
        <p:txBody>
          <a:bodyPr/>
          <a:lstStyle/>
          <a:p>
            <a:pPr marL="0" indent="0" algn="ctr">
              <a:buNone/>
            </a:pPr>
            <a:r>
              <a:rPr lang="ro-RO" dirty="0" smtClean="0"/>
              <a:t>Au creat benzi desenate...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1553" y="6629400"/>
            <a:ext cx="410402" cy="228600"/>
          </a:xfrm>
        </p:spPr>
        <p:txBody>
          <a:bodyPr/>
          <a:lstStyle/>
          <a:p>
            <a:fld id="{9CD8D479-8942-46E8-A226-A4E01F7A105C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5045" y="1268898"/>
            <a:ext cx="4609775" cy="4620682"/>
          </a:xfrm>
        </p:spPr>
        <p:txBody>
          <a:bodyPr/>
          <a:lstStyle/>
          <a:p>
            <a:pPr marL="0" indent="0" algn="ctr">
              <a:buNone/>
            </a:pPr>
            <a:r>
              <a:rPr lang="ro-RO" dirty="0" smtClean="0"/>
              <a:t>...și videoclipuri</a:t>
            </a:r>
            <a:endParaRPr lang="ro-RO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15" y="1796099"/>
            <a:ext cx="4610099" cy="4668245"/>
          </a:xfrm>
          <a:prstGeom prst="rect">
            <a:avLst/>
          </a:prstGeom>
        </p:spPr>
      </p:pic>
      <p:pic>
        <p:nvPicPr>
          <p:cNvPr id="10" name="Ema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3191" y="1796099"/>
            <a:ext cx="4230232" cy="42302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72044" y="457513"/>
            <a:ext cx="89262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</a:t>
            </a:r>
            <a:r>
              <a:rPr lang="ro-RO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folosit diverse aplicații și platforme pentru a rezolva sarcinile proiectului</a:t>
            </a:r>
            <a:endParaRPr lang="ro-RO" sz="2200" dirty="0"/>
          </a:p>
        </p:txBody>
      </p:sp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1026" y="607047"/>
            <a:ext cx="4610099" cy="4620682"/>
          </a:xfrm>
        </p:spPr>
        <p:txBody>
          <a:bodyPr/>
          <a:lstStyle/>
          <a:p>
            <a:pPr marL="0" indent="0">
              <a:buNone/>
            </a:pPr>
            <a:r>
              <a:rPr lang="ro-RO" dirty="0" smtClean="0"/>
              <a:t>Au sărbătorit Ziua Pământului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26" y="1340604"/>
            <a:ext cx="3570781" cy="505150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63" y="489502"/>
            <a:ext cx="4172403" cy="5902605"/>
          </a:xfrm>
        </p:spPr>
      </p:pic>
    </p:spTree>
    <p:extLst>
      <p:ext uri="{BB962C8B-B14F-4D97-AF65-F5344CB8AC3E}">
        <p14:creationId xmlns:p14="http://schemas.microsoft.com/office/powerpoint/2010/main" val="1290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6" y="970598"/>
            <a:ext cx="3253164" cy="4777059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24" y="1458310"/>
            <a:ext cx="4960651" cy="4960651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16360" y="245973"/>
            <a:ext cx="42435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o-RO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trimis felicitări copiilor parteneri</a:t>
            </a:r>
            <a:endParaRPr lang="ro-RO" sz="2200" dirty="0"/>
          </a:p>
        </p:txBody>
      </p:sp>
    </p:spTree>
    <p:extLst>
      <p:ext uri="{BB962C8B-B14F-4D97-AF65-F5344CB8AC3E}">
        <p14:creationId xmlns:p14="http://schemas.microsoft.com/office/powerpoint/2010/main" val="27883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65775"/>
            <a:ext cx="9371949" cy="1004073"/>
          </a:xfrm>
        </p:spPr>
        <p:txBody>
          <a:bodyPr>
            <a:normAutofit/>
          </a:bodyPr>
          <a:lstStyle/>
          <a:p>
            <a:pPr algn="ctr"/>
            <a:r>
              <a:rPr lang="ro-RO" sz="2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ro-RO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ro-RO" sz="2200" dirty="0">
                <a:latin typeface="Calibri" panose="020F0502020204030204" pitchFamily="34" charset="0"/>
                <a:cs typeface="Calibri" panose="020F0502020204030204" pitchFamily="34" charset="0"/>
              </a:rPr>
              <a:t>participat la întâlniri online unde au avut șansa să vorbească cu elevi de vârsta lor din diferite țări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86" y="1381881"/>
            <a:ext cx="2905942" cy="5168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69" y="1381880"/>
            <a:ext cx="2904531" cy="51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242" y="129539"/>
            <a:ext cx="9789524" cy="5065776"/>
          </a:xfrm>
        </p:spPr>
        <p:txBody>
          <a:bodyPr/>
          <a:lstStyle/>
          <a:p>
            <a:pPr marL="0" indent="0" algn="ctr">
              <a:buNone/>
            </a:pPr>
            <a:r>
              <a:rPr lang="ro-RO" dirty="0" smtClean="0"/>
              <a:t>Au lucrat în echipe pentru a identifica probleme globale </a:t>
            </a:r>
          </a:p>
          <a:p>
            <a:pPr marL="0" indent="0" algn="ctr">
              <a:buNone/>
            </a:pPr>
            <a:endParaRPr lang="ro-RO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245352"/>
            <a:ext cx="410402" cy="228600"/>
          </a:xfrm>
        </p:spPr>
        <p:txBody>
          <a:bodyPr/>
          <a:lstStyle/>
          <a:p>
            <a:fld id="{9CD8D479-8942-46E8-A226-A4E01F7A105C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527847"/>
              </p:ext>
            </p:extLst>
          </p:nvPr>
        </p:nvGraphicFramePr>
        <p:xfrm>
          <a:off x="612938" y="708025"/>
          <a:ext cx="3251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7315200" imgH="4114800" progId="AcroExch.Document.DC">
                  <p:embed/>
                </p:oleObj>
              </mc:Choice>
              <mc:Fallback>
                <p:oleObj name="Acrobat Document" r:id="rId3" imgW="7315200" imgH="4114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2938" y="708025"/>
                        <a:ext cx="3251200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404" y="708025"/>
            <a:ext cx="32512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70" y="708025"/>
            <a:ext cx="32512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94" y="2755074"/>
            <a:ext cx="32512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404" y="2755074"/>
            <a:ext cx="32512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70" y="2755074"/>
            <a:ext cx="325120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938" y="4802123"/>
            <a:ext cx="32512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9404" y="4802123"/>
            <a:ext cx="325120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05870" y="4802123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805" y="398409"/>
            <a:ext cx="9671108" cy="497704"/>
          </a:xfrm>
        </p:spPr>
        <p:txBody>
          <a:bodyPr>
            <a:normAutofit/>
          </a:bodyPr>
          <a:lstStyle/>
          <a:p>
            <a:pPr algn="ctr"/>
            <a:r>
              <a:rPr lang="ro-RO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Au completat chestionare și au dat feedback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92" y="1415723"/>
            <a:ext cx="3642796" cy="4857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02" y="1417466"/>
            <a:ext cx="3641490" cy="48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176</TotalTime>
  <Words>146</Words>
  <Application>Microsoft Office PowerPoint</Application>
  <PresentationFormat>Widescreen</PresentationFormat>
  <Paragraphs>23</Paragraphs>
  <Slides>10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Corbel</vt:lpstr>
      <vt:lpstr>Times New Roman</vt:lpstr>
      <vt:lpstr>Ecology 16x9</vt:lpstr>
      <vt:lpstr>Adobe Acrobat Document</vt:lpstr>
      <vt:lpstr>This world is 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 participat la întâlniri online unde au avut șansa să vorbească cu elevi de vârsta lor din diferite țări</vt:lpstr>
      <vt:lpstr>PowerPoint Presentation</vt:lpstr>
      <vt:lpstr>Au completat chestionare și au dat feedback </vt:lpstr>
      <vt:lpstr>A fost o experiență de învățare unică, care ne-a făcut să fim mai responsabili față de natură și ne-a unit chiar dacă ne-au despărțit sute de kilometri!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world is ours</dc:title>
  <dc:creator>me</dc:creator>
  <cp:lastModifiedBy>me</cp:lastModifiedBy>
  <cp:revision>11</cp:revision>
  <dcterms:created xsi:type="dcterms:W3CDTF">2021-09-09T16:45:32Z</dcterms:created>
  <dcterms:modified xsi:type="dcterms:W3CDTF">2021-09-09T19:41:51Z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